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Всероссийская олимпиада школьников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2020-2021 учебном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2" y="0"/>
            <a:ext cx="2543805" cy="2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6158" y="1028343"/>
            <a:ext cx="10541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Всероссийская </a:t>
            </a:r>
            <a:r>
              <a:rPr lang="ru-RU" sz="2000" b="1" dirty="0">
                <a:solidFill>
                  <a:srgbClr val="C00000"/>
                </a:solidFill>
              </a:rPr>
              <a:t>олимпиада школьников (</a:t>
            </a:r>
            <a:r>
              <a:rPr lang="ru-RU" sz="2000" b="1" dirty="0" err="1">
                <a:solidFill>
                  <a:srgbClr val="C00000"/>
                </a:solidFill>
              </a:rPr>
              <a:t>ВсОШ</a:t>
            </a:r>
            <a:r>
              <a:rPr lang="ru-RU" sz="2000" b="1" dirty="0">
                <a:solidFill>
                  <a:srgbClr val="C00000"/>
                </a:solidFill>
              </a:rPr>
              <a:t>) является самым престижным и масштабным интеллектуальным состязанием для школьников России. Олимпиада проводится ежегодно по 24 предметам.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Победители </a:t>
            </a:r>
            <a:r>
              <a:rPr lang="ru-RU" sz="2000" b="1" dirty="0">
                <a:solidFill>
                  <a:srgbClr val="C00000"/>
                </a:solidFill>
              </a:rPr>
              <a:t>и призеры заключительного этапа получают льготы при поступлении в российские вузы.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Олимпиада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состоит из четырех этапов: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школьный этап (4–11 класс). Срок окончания школьного этапа олимпиады – не позднее 1 ноября;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этап (7–11 класс). Срок окончания муниципального этапа олимпиады – не позднее 25 декабря;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региональный этап (9–11 класс). Срок окончания регионального этапа олимпиады – не позднее 25 февраля;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заключительный этап (9–11 класс). Срок окончания заключительного этапа олимпиады – не позднее 30 апреля. </a:t>
            </a:r>
          </a:p>
        </p:txBody>
      </p:sp>
    </p:spTree>
    <p:extLst>
      <p:ext uri="{BB962C8B-B14F-4D97-AF65-F5344CB8AC3E}">
        <p14:creationId xmlns:p14="http://schemas.microsoft.com/office/powerpoint/2010/main" val="331550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966" y="0"/>
            <a:ext cx="79880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Школьный этап 2020-2021 учебного года</a:t>
            </a:r>
          </a:p>
          <a:p>
            <a:r>
              <a:rPr lang="ru-RU" sz="2000" dirty="0"/>
              <a:t>В соответствии с Порядком проведения</a:t>
            </a:r>
          </a:p>
          <a:p>
            <a:r>
              <a:rPr lang="ru-RU" sz="2000" dirty="0"/>
              <a:t>всероссийской олимпиады школьников, участник</a:t>
            </a:r>
          </a:p>
          <a:p>
            <a:r>
              <a:rPr lang="ru-RU" sz="2000" dirty="0"/>
              <a:t>вправе выполнять задания за более старший класс</a:t>
            </a:r>
          </a:p>
          <a:p>
            <a:r>
              <a:rPr lang="ru-RU" sz="2000" dirty="0"/>
              <a:t>(например, ученик 7-го класса может выступать</a:t>
            </a:r>
          </a:p>
          <a:p>
            <a:r>
              <a:rPr lang="ru-RU" sz="2000" dirty="0"/>
              <a:t>за 9 класс).</a:t>
            </a:r>
          </a:p>
          <a:p>
            <a:r>
              <a:rPr lang="ru-RU" sz="2000" dirty="0"/>
              <a:t>В этом случае он должен быть предупрежден, что</a:t>
            </a:r>
          </a:p>
          <a:p>
            <a:r>
              <a:rPr lang="ru-RU" sz="2000" dirty="0"/>
              <a:t>в случае квалификации в список участников</a:t>
            </a:r>
          </a:p>
          <a:p>
            <a:r>
              <a:rPr lang="ru-RU" sz="2000" dirty="0"/>
              <a:t>последующих этапов Всероссийской олимпиады</a:t>
            </a:r>
          </a:p>
          <a:p>
            <a:r>
              <a:rPr lang="ru-RU" sz="2000" dirty="0"/>
              <a:t>(муниципального, регионального,</a:t>
            </a:r>
          </a:p>
          <a:p>
            <a:r>
              <a:rPr lang="ru-RU" sz="2000" dirty="0"/>
              <a:t>заключительного) он будет выступать в той же</a:t>
            </a:r>
          </a:p>
          <a:p>
            <a:r>
              <a:rPr lang="ru-RU" sz="2000" dirty="0"/>
              <a:t>возрастной параллели.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15" y="3197169"/>
            <a:ext cx="3395752" cy="34023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4691" y="50975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Участие во всех этапах олимпиады бесплатное</a:t>
            </a:r>
          </a:p>
          <a:p>
            <a:r>
              <a:rPr lang="ru-RU" dirty="0"/>
              <a:t>Рекомендации тренеров и задачи прошлых лет размещены </a:t>
            </a:r>
            <a:r>
              <a:rPr lang="ru-RU" dirty="0" smtClean="0"/>
              <a:t>на методическом </a:t>
            </a:r>
            <a:r>
              <a:rPr lang="ru-RU" dirty="0"/>
              <a:t>сайте </a:t>
            </a:r>
            <a:r>
              <a:rPr lang="ru-RU" dirty="0" err="1"/>
              <a:t>ВсОШ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vserosolymp.rudn.ru.</a:t>
            </a:r>
          </a:p>
        </p:txBody>
      </p:sp>
    </p:spTree>
    <p:extLst>
      <p:ext uri="{BB962C8B-B14F-4D97-AF65-F5344CB8AC3E}">
        <p14:creationId xmlns:p14="http://schemas.microsoft.com/office/powerpoint/2010/main" val="292931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7042" y="521140"/>
            <a:ext cx="73161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Школьный этап</a:t>
            </a:r>
          </a:p>
          <a:p>
            <a:r>
              <a:rPr lang="ru-RU" sz="2400" b="1" dirty="0"/>
              <a:t>5-11 классы</a:t>
            </a:r>
            <a:r>
              <a:rPr lang="ru-RU" sz="2400" dirty="0"/>
              <a:t>: все предметы</a:t>
            </a:r>
          </a:p>
          <a:p>
            <a:r>
              <a:rPr lang="ru-RU" sz="2400" b="1" dirty="0"/>
              <a:t>4 класс:</a:t>
            </a:r>
            <a:r>
              <a:rPr lang="ru-RU" sz="2400" dirty="0"/>
              <a:t> </a:t>
            </a:r>
            <a:r>
              <a:rPr lang="ru-RU" sz="2400" dirty="0" smtClean="0"/>
              <a:t>математика, русский язык, астрономия</a:t>
            </a:r>
            <a:endParaRPr lang="ru-RU" sz="2400" dirty="0"/>
          </a:p>
          <a:p>
            <a:r>
              <a:rPr lang="ru-RU" sz="2400" dirty="0" smtClean="0"/>
              <a:t>Сроки проведения: октябрь</a:t>
            </a:r>
            <a:endParaRPr lang="ru-RU" sz="2400" dirty="0"/>
          </a:p>
          <a:p>
            <a:r>
              <a:rPr lang="ru-RU" sz="2400" b="1" dirty="0" smtClean="0"/>
              <a:t>онлайн </a:t>
            </a:r>
            <a:r>
              <a:rPr lang="ru-RU" sz="2400" b="1" dirty="0"/>
              <a:t>формат </a:t>
            </a:r>
            <a:r>
              <a:rPr lang="ru-RU" sz="2400" dirty="0" smtClean="0"/>
              <a:t>по предметам: физика, биология, астрономия, математика, химия, информатика</a:t>
            </a:r>
            <a:endParaRPr lang="ru-RU" sz="2400" dirty="0"/>
          </a:p>
          <a:p>
            <a:r>
              <a:rPr lang="ru-RU" sz="2400" dirty="0"/>
              <a:t>участие открытое и бесплатное</a:t>
            </a:r>
          </a:p>
          <a:p>
            <a:r>
              <a:rPr lang="ru-RU" sz="2400" dirty="0"/>
              <a:t>40 минут – 4 часов</a:t>
            </a:r>
          </a:p>
          <a:p>
            <a:r>
              <a:rPr lang="ru-RU" sz="2400" dirty="0"/>
              <a:t>(в зависимости от предмета)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59" y="4028536"/>
            <a:ext cx="2819341" cy="28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06936"/>
              </p:ext>
            </p:extLst>
          </p:nvPr>
        </p:nvGraphicFramePr>
        <p:xfrm>
          <a:off x="2865120" y="87468"/>
          <a:ext cx="6959600" cy="6770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872"/>
                <a:gridCol w="2712768"/>
                <a:gridCol w="1229360"/>
                <a:gridCol w="1117600"/>
              </a:tblGrid>
              <a:tr h="38395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Дата проведения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Предмет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 рассылки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заданий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vert="vert270" anchor="ctr"/>
                </a:tc>
              </a:tr>
              <a:tr h="169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октября (четверг)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Физика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 – 22.00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110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октября (пятница)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история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169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октября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(понедельник)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Искусство (МХК)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8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октября (среда)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Французский язык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8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 октября (четверг)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Экономика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8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октября (пятница)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Английский язык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84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 октября (понедельник)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Физическая культура (теория)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4234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13 октября (вторник)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Биология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10.00-22.00 13.10.2020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10.00-22.00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13.10.2020-15.10.2020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7 -11</a:t>
                      </a:r>
                    </a:p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5-6</a:t>
                      </a:r>
                    </a:p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11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Английский язык (устный тур)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108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октября (среда)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Обществознание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50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 октября (четверг)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Астрономия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10.00-22.00 15.10.2020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10.00- 22.00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15.10.2020-17.10.2020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7-11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 октября (пятница)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Технология (теория)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 октября (понедельник)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Литература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октября (вторник)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Математика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10.00-22.00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 октября (среда)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10.00-22.00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7-8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254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октября (четверг)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10.00-22.00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22.10.2020-24.10.2020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4-6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октября (пятница)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Экология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5-11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 октября (понедельник)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География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октября (вторник)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Химия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10.00-22.00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7-11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 октября (среда)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ОБЖ (теория)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5-11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9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Немецкий язык (устная часть)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5-11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169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 октября (четверг)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Немецкий язык (письменная часть)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5-11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  <a:tr h="254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 октября (пятница.0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Информатика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10.00-22.00 30.10.2020-01.11.2020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5-11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17" marR="288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23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080" y="3105835"/>
            <a:ext cx="958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Приглашаем всех учащихся 4-11 классов к участию в олимпиаде!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404" y="0"/>
            <a:ext cx="2816596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93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410</Words>
  <Application>Microsoft Office PowerPoint</Application>
  <PresentationFormat>Широкоэкранный</PresentationFormat>
  <Paragraphs>142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Всероссийская олимпиада школьников в 2020-2021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в 2020-2021 учебном году</dc:title>
  <dc:creator>Лицей34-6</dc:creator>
  <cp:lastModifiedBy>Лицей34-6</cp:lastModifiedBy>
  <cp:revision>3</cp:revision>
  <dcterms:created xsi:type="dcterms:W3CDTF">2020-09-30T10:47:16Z</dcterms:created>
  <dcterms:modified xsi:type="dcterms:W3CDTF">2020-09-30T11:23:12Z</dcterms:modified>
</cp:coreProperties>
</file>