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86" r:id="rId2"/>
    <p:sldId id="292" r:id="rId3"/>
    <p:sldId id="294" r:id="rId4"/>
    <p:sldId id="304" r:id="rId5"/>
    <p:sldId id="306" r:id="rId6"/>
  </p:sldIdLst>
  <p:sldSz cx="9144000" cy="6858000" type="screen4x3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4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1919"/>
    <a:srgbClr val="1F4E79"/>
    <a:srgbClr val="CC3300"/>
    <a:srgbClr val="9A3B3B"/>
    <a:srgbClr val="236CB5"/>
    <a:srgbClr val="6C0000"/>
    <a:srgbClr val="996633"/>
    <a:srgbClr val="BFBFBF"/>
    <a:srgbClr val="629DD1"/>
    <a:srgbClr val="D5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39" autoAdjust="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042" y="-198"/>
      </p:cViewPr>
      <p:guideLst>
        <p:guide orient="horz" pos="288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C608-BBD4-4DAF-8BCD-85EDE7A2BEE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D138-C22C-4EC7-9706-5BF95BE08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3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" y="0"/>
            <a:ext cx="293373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27431" y="0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47" algn="l"/>
                <a:tab pos="1828896" algn="l"/>
                <a:tab pos="2743343" algn="l"/>
                <a:tab pos="3657792" algn="l"/>
                <a:tab pos="4572239" algn="l"/>
                <a:tab pos="5486688" algn="l"/>
                <a:tab pos="6401135" algn="l"/>
                <a:tab pos="7315584" algn="l"/>
                <a:tab pos="8230031" algn="l"/>
                <a:tab pos="9144480" algn="l"/>
                <a:tab pos="10058927" algn="l"/>
              </a:tabLst>
              <a:defRPr sz="1200">
                <a:solidFill>
                  <a:srgbClr val="00000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5801" y="4724840"/>
            <a:ext cx="5409562" cy="447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" y="9444911"/>
            <a:ext cx="2933732" cy="49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27431" y="9444911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210BEFD6-CBF5-4533-989B-A15CF7C10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542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000" b="0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Хештеги</a:t>
            </a:r>
            <a:r>
              <a:rPr lang="ru-RU" sz="10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# Образование72, #</a:t>
            </a:r>
            <a:r>
              <a:rPr lang="ru-RU" sz="10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r>
              <a:rPr lang="ru-RU" sz="10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0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указываем во всех мероприятиях</a:t>
            </a:r>
          </a:p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8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0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0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6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09600" y="908050"/>
            <a:ext cx="7956550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09600" y="6381750"/>
            <a:ext cx="79248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2614" y="6245225"/>
            <a:ext cx="2897187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201" y="6453188"/>
            <a:ext cx="197961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15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73052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57200" y="1604965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структуры щёлкните мышью</a:t>
            </a:r>
          </a:p>
          <a:p>
            <a:pPr lvl="1"/>
            <a:r>
              <a:rPr lang="ru-RU" altLang="ru-RU" smtClean="0"/>
              <a:t>Второй уровень структуры</a:t>
            </a:r>
          </a:p>
          <a:p>
            <a:pPr lvl="2"/>
            <a:r>
              <a:rPr lang="ru-RU" altLang="ru-RU" smtClean="0"/>
              <a:t>Третий уровень структуры</a:t>
            </a:r>
          </a:p>
          <a:p>
            <a:pPr lvl="3"/>
            <a:r>
              <a:rPr lang="ru-RU" altLang="ru-RU" smtClean="0"/>
              <a:t>Четвёртый уровень структуры</a:t>
            </a:r>
          </a:p>
          <a:p>
            <a:pPr lvl="4"/>
            <a:r>
              <a:rPr lang="ru-RU" altLang="ru-RU" smtClean="0"/>
              <a:t>Пятый уровень структуры</a:t>
            </a:r>
          </a:p>
          <a:p>
            <a:pPr lvl="4"/>
            <a:r>
              <a:rPr lang="ru-RU" altLang="ru-RU" smtClean="0"/>
              <a:t>Шестой уровень структуры</a:t>
            </a:r>
          </a:p>
          <a:p>
            <a:pPr lvl="4"/>
            <a:r>
              <a:rPr lang="ru-RU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8154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3828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765667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148501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5313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397130" indent="-297481" algn="l" defTabSz="842618" rtl="0" eaLnBrk="0" fontAlgn="base" hangingPunct="0">
        <a:lnSpc>
          <a:spcPct val="90000"/>
        </a:lnSpc>
        <a:spcBef>
          <a:spcPts val="1304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92" kern="1200">
          <a:solidFill>
            <a:schemeClr val="tx1"/>
          </a:solidFill>
          <a:latin typeface="+mn-lt"/>
          <a:ea typeface="+mn-ea"/>
          <a:cs typeface="+mn-cs"/>
        </a:defRPr>
      </a:lvl1pPr>
      <a:lvl2pPr marL="631597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320987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4982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6979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9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9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9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8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8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8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8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024" y="2204864"/>
            <a:ext cx="91279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</a:t>
            </a:r>
          </a:p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ПРИУРОЧЕННЫЕ К ДНЮ ПОБЕДЫ  В ВЕЛИКОЙ ОТЕЧЕСТВЕННОЙ ВОЙНЕ</a:t>
            </a:r>
            <a:endParaRPr lang="ru-RU" sz="2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296121"/>
            <a:ext cx="2064938" cy="1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9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177544"/>
            <a:ext cx="6196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преддверии Дня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45" y="1000180"/>
            <a:ext cx="6842843" cy="12772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«Георгиевская ленточка»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на своей странице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фотографию с георгиевской лентой, указав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ГеоргиевскаяЛенточка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лучшедома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 – 09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46" y="3658959"/>
            <a:ext cx="8355010" cy="1354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«Мы все равно скажем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спасибо»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«Наследники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Победителей»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исполнить военные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песни, стихи о войне и Победе,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короткие видеообращения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словами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благодарности и разместить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 с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8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445" y="4954523"/>
            <a:ext cx="8355011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РДШ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кции «Великие стихи великой Победы», «Голос Победы», «Помним», «Рассвет Победы», материалы размещаются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#РДШ, #РДШ72,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#РассветПобеды72,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024" y="6054100"/>
            <a:ext cx="759167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45" y="2564904"/>
            <a:ext cx="8355011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«Бессмертный полк - онлайн»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форму с информацией и фото родственника-ветерана и своим фото на сайте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polkrf.ru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Правнуки_Победы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ИсторииПобеды72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08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Проект #</a:t>
            </a:r>
            <a:r>
              <a:rPr lang="ru-RU" b="1" dirty="0" err="1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Окна_Победы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614" y="2204864"/>
            <a:ext cx="6193210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украшения окон ко Дню Победы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предложенных изображений в качестве аппликации, раскрасок или трафарета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амостоятельное творчество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готовыми наклейками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3" y="1143615"/>
            <a:ext cx="60772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цель: создание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традиции украшать окна к Дню Победы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614" y="3789040"/>
            <a:ext cx="6193210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окон</a:t>
            </a:r>
          </a:p>
          <a:p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05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10.00) по 09 мая на платформе pioner-online.ru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в любое удобное время)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3614" y="4944650"/>
            <a:ext cx="6193210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 украшенного символами Победы окна со словами благодарности можно выложить в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соцсети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хештегами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ОКНА_ПОБЕДЫ 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#</a:t>
            </a:r>
            <a:r>
              <a:rPr lang="ru-RU" sz="1600" b="1" dirty="0" err="1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31856" t="18013" r="30520" b="11580"/>
          <a:stretch/>
        </p:blipFill>
        <p:spPr>
          <a:xfrm>
            <a:off x="7238172" y="4825551"/>
            <a:ext cx="1432335" cy="1507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25396" t="41223" r="21604" b="13628"/>
          <a:stretch/>
        </p:blipFill>
        <p:spPr>
          <a:xfrm>
            <a:off x="6530142" y="3537798"/>
            <a:ext cx="2578362" cy="1235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7568" t="22054" r="34932" b="12587"/>
          <a:stretch/>
        </p:blipFill>
        <p:spPr>
          <a:xfrm>
            <a:off x="7037277" y="1853586"/>
            <a:ext cx="1726096" cy="16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33">
            <a:off x="6716684" y="1835412"/>
            <a:ext cx="2042066" cy="13273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Акция «Письмо Победы»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7" y="1373867"/>
            <a:ext cx="64252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готовят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ветеранам Великой Отечественной войны поздравления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праздником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апреля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7" y="2276872"/>
            <a:ext cx="6696743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открыток</a:t>
            </a:r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(10.00) - 06 мая на платформе pioner-online.ru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(14.00)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для 3-6 классов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мая (15.00)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vk.com/kontora72)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6-11 классов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537" y="5005045"/>
            <a:ext cx="6425214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Волонтеры разносят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поздравления по адресам (в почтовые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ящики)</a:t>
            </a: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 – 08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9852" y="5949280"/>
            <a:ext cx="74805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      #боевойлисток72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7" y="4017838"/>
            <a:ext cx="642521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Сдать готовые открытки в муниципальные штабы Волонтеров Победы</a:t>
            </a:r>
          </a:p>
          <a:p>
            <a:pPr algn="ctr">
              <a:defRPr/>
            </a:pPr>
            <a:endPara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06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6" y="2987798"/>
            <a:ext cx="1389266" cy="1940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011">
            <a:off x="7043516" y="4765567"/>
            <a:ext cx="2020149" cy="10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395372"/>
            <a:ext cx="619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День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3" y="1862534"/>
            <a:ext cx="7920879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 – обращение Президента Российской Федерации В.В. Путина 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объявление минуты молчания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многочасовой Всероссийский телемарафон чествования ветеранов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243" y="4264640"/>
            <a:ext cx="7988197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22.00 – всероссийская вечерняя акция «Фонарики Победы»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знак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единения все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жители подходят к окнам и зажигают «фонарики»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(телефоны, смартфоны, бытовые фонарики)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9553" y="2943235"/>
            <a:ext cx="7992887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19.00 – трансляция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инуты молчания»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акции «Бессмертный полк»: выйти на балкон или встать у окна, держа в руках традиционные штандарты либо просто фотографии своего родственника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исполнение всей семьей песни Д.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Тухманова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стихи Вл. Харитонова «День Победы»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4" y="5301208"/>
            <a:ext cx="7992886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течение дня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 акций: «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ПоемДвором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Мирные_окна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«Бессмертный полк- онлайн», «Письмо Победы».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035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17781</TotalTime>
  <Words>522</Words>
  <Application>Microsoft Office PowerPoint</Application>
  <PresentationFormat>Экран (4:3)</PresentationFormat>
  <Paragraphs>85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семьи</dc:title>
  <dc:creator>Vladimir</dc:creator>
  <cp:lastModifiedBy>User103cab</cp:lastModifiedBy>
  <cp:revision>1607</cp:revision>
  <cp:lastPrinted>2020-04-28T11:58:57Z</cp:lastPrinted>
  <dcterms:created xsi:type="dcterms:W3CDTF">2007-02-19T18:58:48Z</dcterms:created>
  <dcterms:modified xsi:type="dcterms:W3CDTF">2020-04-30T04:43:54Z</dcterms:modified>
</cp:coreProperties>
</file>